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84" r:id="rId3"/>
    <p:sldId id="285" r:id="rId4"/>
    <p:sldId id="282" r:id="rId5"/>
    <p:sldId id="292" r:id="rId6"/>
    <p:sldId id="286" r:id="rId7"/>
  </p:sldIdLst>
  <p:sldSz cx="12192000" cy="6858000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2F2F2"/>
    <a:srgbClr val="F4F1F0"/>
    <a:srgbClr val="FFFFFF"/>
    <a:srgbClr val="F8F7F5"/>
    <a:srgbClr val="E9E4DF"/>
    <a:srgbClr val="D7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D23E4-4325-4183-9D81-70C6B1FB19BE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8F375-4F0E-489F-BE27-5805256F3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55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BF923-D0FF-4ADE-A739-3C0A7CAAF3A8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B16A-D132-4E6D-91A9-AEB97C25BF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04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0"/>
          <a:stretch/>
        </p:blipFill>
        <p:spPr>
          <a:xfrm>
            <a:off x="0" y="1532711"/>
            <a:ext cx="12192000" cy="532528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299620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52" y="6450854"/>
            <a:ext cx="1077764" cy="302143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20.09.2017</a:t>
            </a:fld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02916" y="1596188"/>
            <a:ext cx="9929275" cy="1310444"/>
          </a:xfrm>
        </p:spPr>
        <p:txBody>
          <a:bodyPr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 smtClean="0"/>
              <a:t>Presentation</a:t>
            </a:r>
            <a:endParaRPr lang="nb-NO" dirty="0"/>
          </a:p>
        </p:txBody>
      </p:sp>
      <p:pic>
        <p:nvPicPr>
          <p:cNvPr id="12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7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</p:txBody>
      </p:sp>
      <p:cxnSp>
        <p:nvCxnSpPr>
          <p:cNvPr id="24" name="Rett linje 18"/>
          <p:cNvCxnSpPr/>
          <p:nvPr userDrawn="1"/>
        </p:nvCxnSpPr>
        <p:spPr>
          <a:xfrm>
            <a:off x="1062506" y="368660"/>
            <a:ext cx="1807" cy="25379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2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- Pau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202916" y="1324643"/>
            <a:ext cx="10150884" cy="1325563"/>
          </a:xfrm>
        </p:spPr>
        <p:txBody>
          <a:bodyPr>
            <a:normAutofit/>
          </a:bodyPr>
          <a:lstStyle>
            <a:lvl1pPr algn="ctr">
              <a:defRPr sz="3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Break-time</a:t>
            </a:r>
            <a:endParaRPr lang="nb-NO" dirty="0"/>
          </a:p>
        </p:txBody>
      </p:sp>
      <p:cxnSp>
        <p:nvCxnSpPr>
          <p:cNvPr id="10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9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67202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25662"/>
            <a:ext cx="12192000" cy="83233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021" y="6356350"/>
            <a:ext cx="1006642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4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83233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solidFill>
                  <a:schemeClr val="tx1"/>
                </a:solidFill>
              </a:rPr>
              <a:t>Follow us on social media!</a:t>
            </a:r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652074" y="1382286"/>
            <a:ext cx="64063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600" b="1" dirty="0" smtClean="0">
                <a:solidFill>
                  <a:schemeClr val="tx1"/>
                </a:solidFill>
              </a:rPr>
              <a:t>Facebook: </a:t>
            </a:r>
            <a:r>
              <a:rPr lang="nn-NO" sz="2600" dirty="0" smtClean="0">
                <a:solidFill>
                  <a:schemeClr val="tx1"/>
                </a:solidFill>
              </a:rPr>
              <a:t>	Norges delegasjon til EU</a:t>
            </a: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r>
              <a:rPr lang="nn-NO" sz="2600" b="1" dirty="0" smtClean="0">
                <a:solidFill>
                  <a:schemeClr val="tx1"/>
                </a:solidFill>
              </a:rPr>
              <a:t>Twitter: </a:t>
            </a:r>
            <a:r>
              <a:rPr lang="nn-NO" sz="2600" dirty="0" smtClean="0">
                <a:solidFill>
                  <a:schemeClr val="tx1"/>
                </a:solidFill>
              </a:rPr>
              <a:t>	norwayEU</a:t>
            </a: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r>
              <a:rPr lang="nn-NO" sz="2600" b="1" dirty="0" smtClean="0">
                <a:solidFill>
                  <a:schemeClr val="tx1"/>
                </a:solidFill>
              </a:rPr>
              <a:t>Instagram:</a:t>
            </a:r>
            <a:r>
              <a:rPr lang="nn-NO" sz="2600" dirty="0" smtClean="0">
                <a:solidFill>
                  <a:schemeClr val="tx1"/>
                </a:solidFill>
              </a:rPr>
              <a:t>	norway_eu</a:t>
            </a: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r>
              <a:rPr lang="nn-NO" sz="2600" b="1" dirty="0" smtClean="0">
                <a:solidFill>
                  <a:schemeClr val="tx1"/>
                </a:solidFill>
              </a:rPr>
              <a:t>Web:</a:t>
            </a:r>
            <a:r>
              <a:rPr lang="nn-NO" sz="2600" dirty="0" smtClean="0">
                <a:solidFill>
                  <a:schemeClr val="tx1"/>
                </a:solidFill>
              </a:rPr>
              <a:t>		eu-norway.org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93" y="1235517"/>
            <a:ext cx="800044" cy="8000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5" y="2317909"/>
            <a:ext cx="993051" cy="9930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5" y="3545737"/>
            <a:ext cx="873523" cy="873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38" y="4815057"/>
            <a:ext cx="713294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end)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5" y="2615031"/>
            <a:ext cx="7976938" cy="1325563"/>
          </a:xfrm>
        </p:spPr>
        <p:txBody>
          <a:bodyPr>
            <a:normAutofit/>
          </a:bodyPr>
          <a:lstStyle>
            <a:lvl1pPr algn="ctr">
              <a:defRPr sz="4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End note – thank you.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765" y="6356350"/>
            <a:ext cx="1507958" cy="365125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20.09.2017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7633" y="6356350"/>
            <a:ext cx="1507958" cy="365125"/>
          </a:xfrm>
        </p:spPr>
        <p:txBody>
          <a:bodyPr/>
          <a:lstStyle/>
          <a:p>
            <a:fld id="{AB5EF5AC-C367-47A2-8A6B-5E938338DE00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7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55493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021" y="6356350"/>
            <a:ext cx="1006642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38200" y="1912938"/>
            <a:ext cx="10515600" cy="421640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4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7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906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25662"/>
            <a:ext cx="12192000" cy="83233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For illustrations with a white background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021" y="6356350"/>
            <a:ext cx="1006642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38200" y="1912938"/>
            <a:ext cx="10515600" cy="405997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4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455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52" y="6450854"/>
            <a:ext cx="1077764" cy="302143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20.09.2017</a:t>
            </a:fld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02916" y="1596188"/>
            <a:ext cx="9929275" cy="1310444"/>
          </a:xfrm>
        </p:spPr>
        <p:txBody>
          <a:bodyPr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 smtClean="0"/>
              <a:t>Title</a:t>
            </a:r>
            <a:endParaRPr lang="nb-NO" dirty="0"/>
          </a:p>
        </p:txBody>
      </p:sp>
      <p:cxnSp>
        <p:nvCxnSpPr>
          <p:cNvPr id="10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92105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-list - Shor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1" y="157307"/>
            <a:ext cx="5778731" cy="107297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2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List – main bullets (index)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931" y="6483927"/>
            <a:ext cx="998913" cy="237548"/>
          </a:xfrm>
        </p:spPr>
        <p:txBody>
          <a:bodyPr/>
          <a:lstStyle/>
          <a:p>
            <a:fld id="{BEE33204-1A2A-459A-AB60-E4C17ED59098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9749" y="6483927"/>
            <a:ext cx="998913" cy="237548"/>
          </a:xfrm>
        </p:spPr>
        <p:txBody>
          <a:bodyPr/>
          <a:lstStyle/>
          <a:p>
            <a:fld id="{AB5EF5AC-C367-47A2-8A6B-5E938338DE0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9700" y="1528763"/>
            <a:ext cx="5778500" cy="4955164"/>
          </a:xfrm>
          <a:ln>
            <a:solidFill>
              <a:schemeClr val="bg1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148388" y="157163"/>
            <a:ext cx="6043612" cy="6564312"/>
          </a:xfr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b-NO" dirty="0" smtClean="0"/>
              <a:t>Picture – </a:t>
            </a:r>
            <a:r>
              <a:rPr lang="nb-NO" dirty="0" err="1" smtClean="0"/>
              <a:t>illustration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82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-list - Short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1" y="157307"/>
            <a:ext cx="5778731" cy="1072977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2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List – main bullets (index)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931" y="6483927"/>
            <a:ext cx="998913" cy="237548"/>
          </a:xfrm>
        </p:spPr>
        <p:txBody>
          <a:bodyPr/>
          <a:lstStyle/>
          <a:p>
            <a:fld id="{BEE33204-1A2A-459A-AB60-E4C17ED59098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9749" y="6483927"/>
            <a:ext cx="998913" cy="237548"/>
          </a:xfrm>
        </p:spPr>
        <p:txBody>
          <a:bodyPr/>
          <a:lstStyle/>
          <a:p>
            <a:fld id="{AB5EF5AC-C367-47A2-8A6B-5E938338DE0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9700" y="1528763"/>
            <a:ext cx="5778500" cy="4955164"/>
          </a:xfrm>
          <a:ln w="12700">
            <a:solidFill>
              <a:schemeClr val="bg1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00" y="1560300"/>
            <a:ext cx="5780599" cy="384890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2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-title. Singl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2032" y="2362200"/>
            <a:ext cx="12204032" cy="21336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F2F2F2">
                <a:alpha val="38824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85800" y="2934074"/>
            <a:ext cx="10804360" cy="989850"/>
          </a:xfrm>
        </p:spPr>
        <p:txBody>
          <a:bodyPr>
            <a:normAutofit/>
          </a:bodyPr>
          <a:lstStyle>
            <a:lvl1pPr algn="ctr"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Short-title</a:t>
            </a:r>
            <a:endParaRPr lang="nb-NO" dirty="0"/>
          </a:p>
        </p:txBody>
      </p:sp>
      <p:cxnSp>
        <p:nvCxnSpPr>
          <p:cNvPr id="9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0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39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-title. Single text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85800" y="2934074"/>
            <a:ext cx="10804360" cy="989850"/>
          </a:xfrm>
        </p:spPr>
        <p:txBody>
          <a:bodyPr>
            <a:normAutofit/>
          </a:bodyPr>
          <a:lstStyle>
            <a:lvl1pPr algn="ctr"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Short-title</a:t>
            </a:r>
            <a:endParaRPr lang="nb-NO" dirty="0"/>
          </a:p>
        </p:txBody>
      </p:sp>
      <p:cxnSp>
        <p:nvCxnSpPr>
          <p:cNvPr id="7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0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575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card - media page">
    <p:bg>
      <p:bgPr>
        <a:solidFill>
          <a:srgbClr val="D7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113"/>
            <a:ext cx="7789820" cy="43817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17921" y="6361776"/>
            <a:ext cx="1460270" cy="365125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20.09.2017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5490" y="6356350"/>
            <a:ext cx="1460270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926975" y="115744"/>
            <a:ext cx="6159732" cy="989850"/>
          </a:xfrm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Information card</a:t>
            </a:r>
            <a:endParaRPr lang="nb-N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910350" y="1288474"/>
            <a:ext cx="6192896" cy="4912302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3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Mission of Norway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to the European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1956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25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3204-1A2A-459A-AB60-E4C17ED59098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F5AC-C367-47A2-8A6B-5E938338DE00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18"/>
          <p:cNvCxnSpPr/>
          <p:nvPr userDrawn="1"/>
        </p:nvCxnSpPr>
        <p:spPr>
          <a:xfrm>
            <a:off x="788186" y="6212502"/>
            <a:ext cx="0" cy="6454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6371093"/>
            <a:ext cx="298705" cy="362713"/>
          </a:xfrm>
          <a:prstGeom prst="rect">
            <a:avLst/>
          </a:prstGeom>
        </p:spPr>
      </p:pic>
      <p:sp>
        <p:nvSpPr>
          <p:cNvPr id="10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55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9" r:id="rId3"/>
    <p:sldLayoutId id="2147483649" r:id="rId4"/>
    <p:sldLayoutId id="2147483650" r:id="rId5"/>
    <p:sldLayoutId id="2147483658" r:id="rId6"/>
    <p:sldLayoutId id="2147483655" r:id="rId7"/>
    <p:sldLayoutId id="2147483656" r:id="rId8"/>
    <p:sldLayoutId id="2147483651" r:id="rId9"/>
    <p:sldLayoutId id="2147483653" r:id="rId10"/>
    <p:sldLayoutId id="2147483660" r:id="rId11"/>
    <p:sldLayoutId id="214748365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603" y="1230428"/>
            <a:ext cx="9929275" cy="1310444"/>
          </a:xfrm>
        </p:spPr>
        <p:txBody>
          <a:bodyPr>
            <a:normAutofit/>
          </a:bodyPr>
          <a:lstStyle/>
          <a:p>
            <a:r>
              <a:rPr lang="nb-NO" dirty="0" smtClean="0"/>
              <a:t>Ingrid Schulerud</a:t>
            </a:r>
            <a:br>
              <a:rPr lang="nb-NO" dirty="0" smtClean="0"/>
            </a:br>
            <a:endParaRPr lang="nb-NO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4602" y="1885650"/>
            <a:ext cx="9929275" cy="1310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sz="2200" dirty="0" err="1" smtClean="0"/>
              <a:t>Deputy</a:t>
            </a:r>
            <a:r>
              <a:rPr lang="nb-NO" sz="2200" dirty="0" smtClean="0"/>
              <a:t> Head of Mission and </a:t>
            </a:r>
            <a:r>
              <a:rPr lang="nb-NO" sz="2200" dirty="0" err="1" smtClean="0"/>
              <a:t>Ambassador</a:t>
            </a:r>
            <a:r>
              <a:rPr lang="nb-NO" sz="2200" dirty="0" smtClean="0"/>
              <a:t> to </a:t>
            </a:r>
            <a:r>
              <a:rPr lang="nb-NO" sz="2200" dirty="0" err="1" smtClean="0"/>
              <a:t>Belgium</a:t>
            </a:r>
            <a:endParaRPr lang="nb-NO" dirty="0" smtClean="0"/>
          </a:p>
          <a:p>
            <a:r>
              <a:rPr lang="nb-NO" sz="1500" dirty="0" smtClean="0"/>
              <a:t>Potsdam | BSSSC | 21.09.2017</a:t>
            </a: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2345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83" y="0"/>
            <a:ext cx="4528918" cy="602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412" y="487465"/>
            <a:ext cx="720367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54547"/>
                </a:solidFill>
              </a:rPr>
              <a:t>The Nordic Region </a:t>
            </a:r>
            <a:r>
              <a:rPr lang="en-US" sz="3600" b="1" dirty="0" smtClean="0">
                <a:solidFill>
                  <a:schemeClr val="accent1"/>
                </a:solidFill>
              </a:rPr>
              <a:t>in transition</a:t>
            </a:r>
            <a:endParaRPr lang="en-US" sz="3600" dirty="0" smtClean="0">
              <a:solidFill>
                <a:srgbClr val="454547"/>
              </a:solidFill>
            </a:endParaRPr>
          </a:p>
          <a:p>
            <a:endParaRPr lang="en-US" sz="3600" b="1" dirty="0" smtClean="0">
              <a:solidFill>
                <a:srgbClr val="454547"/>
              </a:solidFill>
            </a:endParaRPr>
          </a:p>
          <a:p>
            <a:r>
              <a:rPr lang="en-US" sz="3600" b="1" dirty="0" smtClean="0">
                <a:solidFill>
                  <a:srgbClr val="454547"/>
                </a:solidFill>
              </a:rPr>
              <a:t>The Nordic Region </a:t>
            </a:r>
            <a:r>
              <a:rPr lang="en-US" sz="3600" b="1" dirty="0" smtClean="0">
                <a:solidFill>
                  <a:schemeClr val="accent1"/>
                </a:solidFill>
              </a:rPr>
              <a:t>in </a:t>
            </a:r>
            <a:r>
              <a:rPr lang="en-US" sz="3600" b="1" dirty="0">
                <a:solidFill>
                  <a:schemeClr val="accent1"/>
                </a:solidFill>
              </a:rPr>
              <a:t>Europe</a:t>
            </a:r>
            <a:r>
              <a:rPr lang="en-US" sz="3600" dirty="0">
                <a:solidFill>
                  <a:srgbClr val="454547"/>
                </a:solidFill>
              </a:rPr>
              <a:t> </a:t>
            </a:r>
            <a:r>
              <a:rPr lang="en-US" sz="3600" dirty="0" smtClean="0">
                <a:solidFill>
                  <a:srgbClr val="454547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454547"/>
              </a:solidFill>
            </a:endParaRPr>
          </a:p>
          <a:p>
            <a:r>
              <a:rPr lang="en-US" sz="3600" b="1" dirty="0" smtClean="0">
                <a:solidFill>
                  <a:srgbClr val="454547"/>
                </a:solidFill>
              </a:rPr>
              <a:t>The </a:t>
            </a:r>
            <a:r>
              <a:rPr lang="en-US" sz="3600" b="1" dirty="0">
                <a:solidFill>
                  <a:srgbClr val="454547"/>
                </a:solidFill>
              </a:rPr>
              <a:t>Nordic Region </a:t>
            </a:r>
            <a:r>
              <a:rPr lang="en-US" sz="3600" b="1" dirty="0">
                <a:solidFill>
                  <a:schemeClr val="accent1"/>
                </a:solidFill>
              </a:rPr>
              <a:t>in the world</a:t>
            </a:r>
            <a:r>
              <a:rPr lang="en-US" sz="4000" dirty="0">
                <a:solidFill>
                  <a:srgbClr val="454547"/>
                </a:solidFill>
              </a:rPr>
              <a:t> </a:t>
            </a:r>
            <a:endParaRPr lang="en-US" sz="4000" dirty="0" smtClean="0">
              <a:solidFill>
                <a:srgbClr val="454547"/>
              </a:solidFill>
            </a:endParaRPr>
          </a:p>
          <a:p>
            <a:endParaRPr lang="en-US" b="1" i="1" dirty="0" smtClean="0">
              <a:solidFill>
                <a:srgbClr val="454547"/>
              </a:solidFill>
            </a:endParaRPr>
          </a:p>
          <a:p>
            <a:endParaRPr lang="en-US" b="1" i="1" dirty="0">
              <a:solidFill>
                <a:srgbClr val="454547"/>
              </a:solidFill>
            </a:endParaRPr>
          </a:p>
          <a:p>
            <a:endParaRPr lang="en-US" b="1" i="1" dirty="0">
              <a:solidFill>
                <a:srgbClr val="454547"/>
              </a:solidFill>
            </a:endParaRPr>
          </a:p>
          <a:p>
            <a:endParaRPr lang="en-US" b="1" i="1" dirty="0" smtClean="0">
              <a:solidFill>
                <a:srgbClr val="454547"/>
              </a:solidFill>
            </a:endParaRPr>
          </a:p>
          <a:p>
            <a:endParaRPr lang="en-US" b="1" i="1" dirty="0">
              <a:solidFill>
                <a:srgbClr val="454547"/>
              </a:solidFill>
            </a:endParaRPr>
          </a:p>
          <a:p>
            <a:endParaRPr lang="en-US" b="1" i="1" dirty="0" smtClean="0">
              <a:solidFill>
                <a:srgbClr val="454547"/>
              </a:solidFill>
            </a:endParaRPr>
          </a:p>
        </p:txBody>
      </p:sp>
      <p:pic>
        <p:nvPicPr>
          <p:cNvPr id="1026" name="Picture 2" descr="Bilderesultat for nordic council of minister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69" y="4031674"/>
            <a:ext cx="3541514" cy="19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" b="689"/>
          <a:stretch/>
        </p:blipFill>
        <p:spPr>
          <a:xfrm>
            <a:off x="6342611" y="-235902"/>
            <a:ext cx="5849389" cy="62709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6" y="3830594"/>
            <a:ext cx="4276246" cy="2204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3" y="336484"/>
            <a:ext cx="2536308" cy="104169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3" y="1793976"/>
            <a:ext cx="6234314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918" y="41265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454547"/>
                </a:solidFill>
              </a:rPr>
              <a:t>Europa Nostra</a:t>
            </a:r>
            <a:endParaRPr lang="en-US" sz="2800" dirty="0" smtClean="0">
              <a:solidFill>
                <a:srgbClr val="45454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90" y="100863"/>
            <a:ext cx="3513513" cy="35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cient city of Karthaia, Island of Kea, GREECE Winner of a EU Prize for Cultural Heritage / Europa Nostra Award 2017 / Category Con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00" y="3403294"/>
            <a:ext cx="6141700" cy="34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haringheritage.de/wp-content/uploads/2017/05/SH_STD_002_72dpi-854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15" y="-35488"/>
            <a:ext cx="6125113" cy="34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rt bil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294"/>
            <a:ext cx="6050299" cy="36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europa nostr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3" y="4506190"/>
            <a:ext cx="1338872" cy="23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1" y="613637"/>
            <a:ext cx="10461392" cy="4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Ingrid Schulerud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Johannsson, Simon</dc:creator>
  <cp:lastModifiedBy>Johannsson, Simon</cp:lastModifiedBy>
  <cp:revision>191</cp:revision>
  <cp:lastPrinted>2017-09-20T10:23:04Z</cp:lastPrinted>
  <dcterms:created xsi:type="dcterms:W3CDTF">2016-03-30T06:13:55Z</dcterms:created>
  <dcterms:modified xsi:type="dcterms:W3CDTF">2017-09-20T10:26:40Z</dcterms:modified>
</cp:coreProperties>
</file>