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91B8A9-CAA9-4360-9A1A-356DBFA3449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4084C8E-9B8F-4809-96DA-109597A6BE8B}">
      <dgm:prSet/>
      <dgm:spPr/>
      <dgm:t>
        <a:bodyPr/>
        <a:lstStyle/>
        <a:p>
          <a:r>
            <a:rPr lang="de-DE" dirty="0"/>
            <a:t>More </a:t>
          </a:r>
          <a:r>
            <a:rPr lang="de-DE" dirty="0" err="1"/>
            <a:t>room</a:t>
          </a:r>
          <a:r>
            <a:rPr lang="de-DE" dirty="0"/>
            <a:t> </a:t>
          </a:r>
          <a:r>
            <a:rPr lang="de-DE" dirty="0" err="1"/>
            <a:t>for</a:t>
          </a:r>
          <a:r>
            <a:rPr lang="de-DE" dirty="0"/>
            <a:t> </a:t>
          </a:r>
          <a:r>
            <a:rPr lang="de-DE" dirty="0" err="1"/>
            <a:t>youth</a:t>
          </a:r>
          <a:r>
            <a:rPr lang="de-DE" dirty="0"/>
            <a:t> </a:t>
          </a:r>
          <a:r>
            <a:rPr lang="de-DE" dirty="0" err="1"/>
            <a:t>involvement</a:t>
          </a:r>
          <a:r>
            <a:rPr lang="de-DE" dirty="0"/>
            <a:t> in </a:t>
          </a:r>
          <a:r>
            <a:rPr lang="de-DE" dirty="0" err="1"/>
            <a:t>the</a:t>
          </a:r>
          <a:r>
            <a:rPr lang="de-DE" dirty="0"/>
            <a:t> </a:t>
          </a:r>
          <a:r>
            <a:rPr lang="de-DE" dirty="0" err="1"/>
            <a:t>strategy</a:t>
          </a:r>
          <a:r>
            <a:rPr lang="de-DE" dirty="0"/>
            <a:t> – </a:t>
          </a:r>
          <a:r>
            <a:rPr lang="en-US" dirty="0"/>
            <a:t>Youth Working Groups</a:t>
          </a:r>
        </a:p>
      </dgm:t>
    </dgm:pt>
    <dgm:pt modelId="{58BF296B-7FC0-44DD-87B1-C91FBC2C1BD8}" type="parTrans" cxnId="{D699ACB0-737B-4116-9ADA-26506454B3E9}">
      <dgm:prSet/>
      <dgm:spPr/>
      <dgm:t>
        <a:bodyPr/>
        <a:lstStyle/>
        <a:p>
          <a:endParaRPr lang="en-US"/>
        </a:p>
      </dgm:t>
    </dgm:pt>
    <dgm:pt modelId="{68ABDDB7-5B50-42EF-96BC-00967CA92247}" type="sibTrans" cxnId="{D699ACB0-737B-4116-9ADA-26506454B3E9}">
      <dgm:prSet/>
      <dgm:spPr/>
      <dgm:t>
        <a:bodyPr/>
        <a:lstStyle/>
        <a:p>
          <a:endParaRPr lang="en-US"/>
        </a:p>
      </dgm:t>
    </dgm:pt>
    <dgm:pt modelId="{99AA330E-D9B7-48D5-8A00-D1863C1C121E}">
      <dgm:prSet/>
      <dgm:spPr/>
      <dgm:t>
        <a:bodyPr/>
        <a:lstStyle/>
        <a:p>
          <a:r>
            <a:rPr lang="de-DE"/>
            <a:t>Possible idea of subregional 'parliaments' to make ideas of the plan a reality, close to the people</a:t>
          </a:r>
          <a:r>
            <a:rPr lang="en-US"/>
            <a:t>​</a:t>
          </a:r>
        </a:p>
      </dgm:t>
    </dgm:pt>
    <dgm:pt modelId="{9F5DE65E-EC17-4F06-925B-0D6F39AB1D3B}" type="parTrans" cxnId="{62E39EAE-CBCA-4933-8B44-6C69BC862CE2}">
      <dgm:prSet/>
      <dgm:spPr/>
      <dgm:t>
        <a:bodyPr/>
        <a:lstStyle/>
        <a:p>
          <a:endParaRPr lang="en-US"/>
        </a:p>
      </dgm:t>
    </dgm:pt>
    <dgm:pt modelId="{97A7A28A-3D40-4DD3-951C-484072251A29}" type="sibTrans" cxnId="{62E39EAE-CBCA-4933-8B44-6C69BC862CE2}">
      <dgm:prSet/>
      <dgm:spPr/>
      <dgm:t>
        <a:bodyPr/>
        <a:lstStyle/>
        <a:p>
          <a:endParaRPr lang="en-US"/>
        </a:p>
      </dgm:t>
    </dgm:pt>
    <dgm:pt modelId="{3DA9B7EC-058F-42C9-B60E-03CC6F57D656}">
      <dgm:prSet/>
      <dgm:spPr/>
      <dgm:t>
        <a:bodyPr/>
        <a:lstStyle/>
        <a:p>
          <a:r>
            <a:rPr lang="de-DE"/>
            <a:t>Not just put into certain areas/topics - the youth should be allowed to sit at every table, on any theme.</a:t>
          </a:r>
          <a:endParaRPr lang="en-US"/>
        </a:p>
      </dgm:t>
    </dgm:pt>
    <dgm:pt modelId="{12DFE052-6667-4B29-8297-03887AA0416B}" type="parTrans" cxnId="{F2086B93-3046-42A4-91B8-E246A2F957FC}">
      <dgm:prSet/>
      <dgm:spPr/>
      <dgm:t>
        <a:bodyPr/>
        <a:lstStyle/>
        <a:p>
          <a:endParaRPr lang="en-US"/>
        </a:p>
      </dgm:t>
    </dgm:pt>
    <dgm:pt modelId="{3A41639A-7BA7-4759-98A2-DDEF53293656}" type="sibTrans" cxnId="{F2086B93-3046-42A4-91B8-E246A2F957FC}">
      <dgm:prSet/>
      <dgm:spPr/>
      <dgm:t>
        <a:bodyPr/>
        <a:lstStyle/>
        <a:p>
          <a:endParaRPr lang="en-US"/>
        </a:p>
      </dgm:t>
    </dgm:pt>
    <dgm:pt modelId="{BC790AFD-C94D-449F-B361-6A4090FFCBDE}">
      <dgm:prSet/>
      <dgm:spPr/>
      <dgm:t>
        <a:bodyPr/>
        <a:lstStyle/>
        <a:p>
          <a:r>
            <a:rPr lang="en-US"/>
            <a:t>S</a:t>
          </a:r>
          <a:r>
            <a:rPr lang="de-DE"/>
            <a:t>implification of networks within the Baltic Sea Region</a:t>
          </a:r>
          <a:endParaRPr lang="en-US"/>
        </a:p>
      </dgm:t>
    </dgm:pt>
    <dgm:pt modelId="{17C8E471-F23B-407D-A62D-549BD92BA8CB}" type="parTrans" cxnId="{EFED9B1B-F09F-409F-B4EC-FE22DFE003CA}">
      <dgm:prSet/>
      <dgm:spPr/>
      <dgm:t>
        <a:bodyPr/>
        <a:lstStyle/>
        <a:p>
          <a:endParaRPr lang="en-US"/>
        </a:p>
      </dgm:t>
    </dgm:pt>
    <dgm:pt modelId="{FAF18C78-2226-4BA1-A00F-178D2722815B}" type="sibTrans" cxnId="{EFED9B1B-F09F-409F-B4EC-FE22DFE003CA}">
      <dgm:prSet/>
      <dgm:spPr/>
      <dgm:t>
        <a:bodyPr/>
        <a:lstStyle/>
        <a:p>
          <a:endParaRPr lang="en-US"/>
        </a:p>
      </dgm:t>
    </dgm:pt>
    <dgm:pt modelId="{8D252F0B-BDAC-47E8-B646-94AE9CEE5DEE}">
      <dgm:prSet/>
      <dgm:spPr/>
      <dgm:t>
        <a:bodyPr/>
        <a:lstStyle/>
        <a:p>
          <a:r>
            <a:rPr lang="en-US" dirty="0"/>
            <a:t>S</a:t>
          </a:r>
          <a:r>
            <a:rPr lang="de-DE" dirty="0" err="1"/>
            <a:t>implified</a:t>
          </a:r>
          <a:r>
            <a:rPr lang="de-DE" dirty="0"/>
            <a:t> </a:t>
          </a:r>
          <a:r>
            <a:rPr lang="de-DE" dirty="0" err="1"/>
            <a:t>version</a:t>
          </a:r>
          <a:r>
            <a:rPr lang="de-DE" dirty="0"/>
            <a:t> </a:t>
          </a:r>
          <a:r>
            <a:rPr lang="de-DE" dirty="0" err="1"/>
            <a:t>of</a:t>
          </a:r>
          <a:r>
            <a:rPr lang="de-DE" dirty="0"/>
            <a:t> </a:t>
          </a:r>
          <a:r>
            <a:rPr lang="de-DE" dirty="0" err="1"/>
            <a:t>the</a:t>
          </a:r>
          <a:r>
            <a:rPr lang="de-DE" dirty="0"/>
            <a:t> EUSBSR </a:t>
          </a:r>
          <a:r>
            <a:rPr lang="de-DE" dirty="0" err="1"/>
            <a:t>for</a:t>
          </a:r>
          <a:r>
            <a:rPr lang="de-DE" dirty="0"/>
            <a:t> </a:t>
          </a:r>
          <a:r>
            <a:rPr lang="de-DE" dirty="0" err="1"/>
            <a:t>public</a:t>
          </a:r>
          <a:r>
            <a:rPr lang="de-DE" dirty="0"/>
            <a:t> </a:t>
          </a:r>
          <a:r>
            <a:rPr lang="de-DE" dirty="0" err="1"/>
            <a:t>understanding</a:t>
          </a:r>
          <a:r>
            <a:rPr lang="de-DE" dirty="0"/>
            <a:t>, </a:t>
          </a:r>
          <a:r>
            <a:rPr lang="de-DE" dirty="0" err="1"/>
            <a:t>while</a:t>
          </a:r>
          <a:r>
            <a:rPr lang="de-DE" dirty="0"/>
            <a:t> also </a:t>
          </a:r>
          <a:r>
            <a:rPr lang="de-DE" dirty="0" err="1"/>
            <a:t>deepening</a:t>
          </a:r>
          <a:r>
            <a:rPr lang="de-DE" dirty="0"/>
            <a:t> </a:t>
          </a:r>
          <a:r>
            <a:rPr lang="de-DE" dirty="0" err="1"/>
            <a:t>detail</a:t>
          </a:r>
          <a:r>
            <a:rPr lang="de-DE" dirty="0"/>
            <a:t> on </a:t>
          </a:r>
          <a:r>
            <a:rPr lang="de-DE" dirty="0" err="1"/>
            <a:t>certain</a:t>
          </a:r>
          <a:r>
            <a:rPr lang="de-DE" dirty="0"/>
            <a:t> </a:t>
          </a:r>
          <a:r>
            <a:rPr lang="de-DE" dirty="0" err="1"/>
            <a:t>action</a:t>
          </a:r>
          <a:r>
            <a:rPr lang="de-DE" dirty="0"/>
            <a:t> </a:t>
          </a:r>
          <a:r>
            <a:rPr lang="de-DE" dirty="0" err="1"/>
            <a:t>points</a:t>
          </a:r>
          <a:endParaRPr lang="en-US" dirty="0"/>
        </a:p>
      </dgm:t>
    </dgm:pt>
    <dgm:pt modelId="{55743208-215D-4457-9BE1-00E170C7BA5E}" type="parTrans" cxnId="{C441A34D-B225-4B2A-8C29-36743B1C8AFC}">
      <dgm:prSet/>
      <dgm:spPr/>
      <dgm:t>
        <a:bodyPr/>
        <a:lstStyle/>
        <a:p>
          <a:endParaRPr lang="en-US"/>
        </a:p>
      </dgm:t>
    </dgm:pt>
    <dgm:pt modelId="{D0C83E41-6972-4512-A5AB-E4CA44D2592E}" type="sibTrans" cxnId="{C441A34D-B225-4B2A-8C29-36743B1C8AFC}">
      <dgm:prSet/>
      <dgm:spPr/>
      <dgm:t>
        <a:bodyPr/>
        <a:lstStyle/>
        <a:p>
          <a:endParaRPr lang="en-US"/>
        </a:p>
      </dgm:t>
    </dgm:pt>
    <dgm:pt modelId="{2A75B06B-B4EA-46B8-B47E-89424421D406}" type="pres">
      <dgm:prSet presAssocID="{3E91B8A9-CAA9-4360-9A1A-356DBFA3449D}" presName="linear" presStyleCnt="0">
        <dgm:presLayoutVars>
          <dgm:animLvl val="lvl"/>
          <dgm:resizeHandles val="exact"/>
        </dgm:presLayoutVars>
      </dgm:prSet>
      <dgm:spPr/>
    </dgm:pt>
    <dgm:pt modelId="{A5C7089D-DBD5-4FF5-A0FA-3A9E35ECFDA6}" type="pres">
      <dgm:prSet presAssocID="{84084C8E-9B8F-4809-96DA-109597A6BE8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E4E1CB7-2AD7-4D6D-949C-EABE19CF0D4A}" type="pres">
      <dgm:prSet presAssocID="{68ABDDB7-5B50-42EF-96BC-00967CA92247}" presName="spacer" presStyleCnt="0"/>
      <dgm:spPr/>
    </dgm:pt>
    <dgm:pt modelId="{0DB6079D-2A02-4519-9369-BA07CCBE92DE}" type="pres">
      <dgm:prSet presAssocID="{99AA330E-D9B7-48D5-8A00-D1863C1C121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78D0145-5DC5-4657-B71E-37603BEC6961}" type="pres">
      <dgm:prSet presAssocID="{97A7A28A-3D40-4DD3-951C-484072251A29}" presName="spacer" presStyleCnt="0"/>
      <dgm:spPr/>
    </dgm:pt>
    <dgm:pt modelId="{2BAAF603-AD9D-41E0-B79C-B36D3B81043D}" type="pres">
      <dgm:prSet presAssocID="{3DA9B7EC-058F-42C9-B60E-03CC6F57D65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BD3D838-4FE7-4726-B90C-B209317064B5}" type="pres">
      <dgm:prSet presAssocID="{3A41639A-7BA7-4759-98A2-DDEF53293656}" presName="spacer" presStyleCnt="0"/>
      <dgm:spPr/>
    </dgm:pt>
    <dgm:pt modelId="{CED58413-C720-4A9A-B6ED-6A93B29D046B}" type="pres">
      <dgm:prSet presAssocID="{BC790AFD-C94D-449F-B361-6A4090FFCBD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42708C0-45F7-417D-96DC-72A80D284B1D}" type="pres">
      <dgm:prSet presAssocID="{FAF18C78-2226-4BA1-A00F-178D2722815B}" presName="spacer" presStyleCnt="0"/>
      <dgm:spPr/>
    </dgm:pt>
    <dgm:pt modelId="{98E836AE-BD18-4B71-9E8A-213072F14B8F}" type="pres">
      <dgm:prSet presAssocID="{8D252F0B-BDAC-47E8-B646-94AE9CEE5DE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EEC0811-102C-42E7-A003-25BC44151A27}" type="presOf" srcId="{84084C8E-9B8F-4809-96DA-109597A6BE8B}" destId="{A5C7089D-DBD5-4FF5-A0FA-3A9E35ECFDA6}" srcOrd="0" destOrd="0" presId="urn:microsoft.com/office/officeart/2005/8/layout/vList2"/>
    <dgm:cxn modelId="{EFED9B1B-F09F-409F-B4EC-FE22DFE003CA}" srcId="{3E91B8A9-CAA9-4360-9A1A-356DBFA3449D}" destId="{BC790AFD-C94D-449F-B361-6A4090FFCBDE}" srcOrd="3" destOrd="0" parTransId="{17C8E471-F23B-407D-A62D-549BD92BA8CB}" sibTransId="{FAF18C78-2226-4BA1-A00F-178D2722815B}"/>
    <dgm:cxn modelId="{295E081C-F52E-4A31-ADB4-C3E7887B600A}" type="presOf" srcId="{3E91B8A9-CAA9-4360-9A1A-356DBFA3449D}" destId="{2A75B06B-B4EA-46B8-B47E-89424421D406}" srcOrd="0" destOrd="0" presId="urn:microsoft.com/office/officeart/2005/8/layout/vList2"/>
    <dgm:cxn modelId="{2F0E392F-9336-4510-9482-443B433A6B7D}" type="presOf" srcId="{99AA330E-D9B7-48D5-8A00-D1863C1C121E}" destId="{0DB6079D-2A02-4519-9369-BA07CCBE92DE}" srcOrd="0" destOrd="0" presId="urn:microsoft.com/office/officeart/2005/8/layout/vList2"/>
    <dgm:cxn modelId="{F45C5F38-8331-4C89-99B7-8772309CC434}" type="presOf" srcId="{BC790AFD-C94D-449F-B361-6A4090FFCBDE}" destId="{CED58413-C720-4A9A-B6ED-6A93B29D046B}" srcOrd="0" destOrd="0" presId="urn:microsoft.com/office/officeart/2005/8/layout/vList2"/>
    <dgm:cxn modelId="{C441A34D-B225-4B2A-8C29-36743B1C8AFC}" srcId="{3E91B8A9-CAA9-4360-9A1A-356DBFA3449D}" destId="{8D252F0B-BDAC-47E8-B646-94AE9CEE5DEE}" srcOrd="4" destOrd="0" parTransId="{55743208-215D-4457-9BE1-00E170C7BA5E}" sibTransId="{D0C83E41-6972-4512-A5AB-E4CA44D2592E}"/>
    <dgm:cxn modelId="{F2086B93-3046-42A4-91B8-E246A2F957FC}" srcId="{3E91B8A9-CAA9-4360-9A1A-356DBFA3449D}" destId="{3DA9B7EC-058F-42C9-B60E-03CC6F57D656}" srcOrd="2" destOrd="0" parTransId="{12DFE052-6667-4B29-8297-03887AA0416B}" sibTransId="{3A41639A-7BA7-4759-98A2-DDEF53293656}"/>
    <dgm:cxn modelId="{62E39EAE-CBCA-4933-8B44-6C69BC862CE2}" srcId="{3E91B8A9-CAA9-4360-9A1A-356DBFA3449D}" destId="{99AA330E-D9B7-48D5-8A00-D1863C1C121E}" srcOrd="1" destOrd="0" parTransId="{9F5DE65E-EC17-4F06-925B-0D6F39AB1D3B}" sibTransId="{97A7A28A-3D40-4DD3-951C-484072251A29}"/>
    <dgm:cxn modelId="{D699ACB0-737B-4116-9ADA-26506454B3E9}" srcId="{3E91B8A9-CAA9-4360-9A1A-356DBFA3449D}" destId="{84084C8E-9B8F-4809-96DA-109597A6BE8B}" srcOrd="0" destOrd="0" parTransId="{58BF296B-7FC0-44DD-87B1-C91FBC2C1BD8}" sibTransId="{68ABDDB7-5B50-42EF-96BC-00967CA92247}"/>
    <dgm:cxn modelId="{6E3FE3C5-D61B-4CF0-BD29-D241D6C2FC4F}" type="presOf" srcId="{8D252F0B-BDAC-47E8-B646-94AE9CEE5DEE}" destId="{98E836AE-BD18-4B71-9E8A-213072F14B8F}" srcOrd="0" destOrd="0" presId="urn:microsoft.com/office/officeart/2005/8/layout/vList2"/>
    <dgm:cxn modelId="{DD3864E1-B798-4478-9602-20C3FA6D88BC}" type="presOf" srcId="{3DA9B7EC-058F-42C9-B60E-03CC6F57D656}" destId="{2BAAF603-AD9D-41E0-B79C-B36D3B81043D}" srcOrd="0" destOrd="0" presId="urn:microsoft.com/office/officeart/2005/8/layout/vList2"/>
    <dgm:cxn modelId="{4B459E2C-1732-49F9-8D0E-AA8C2B7C8975}" type="presParOf" srcId="{2A75B06B-B4EA-46B8-B47E-89424421D406}" destId="{A5C7089D-DBD5-4FF5-A0FA-3A9E35ECFDA6}" srcOrd="0" destOrd="0" presId="urn:microsoft.com/office/officeart/2005/8/layout/vList2"/>
    <dgm:cxn modelId="{45943F94-2DD6-4214-9172-8FD94A48B429}" type="presParOf" srcId="{2A75B06B-B4EA-46B8-B47E-89424421D406}" destId="{FE4E1CB7-2AD7-4D6D-949C-EABE19CF0D4A}" srcOrd="1" destOrd="0" presId="urn:microsoft.com/office/officeart/2005/8/layout/vList2"/>
    <dgm:cxn modelId="{2EC05ED6-374D-4722-95FE-424B47BB30B6}" type="presParOf" srcId="{2A75B06B-B4EA-46B8-B47E-89424421D406}" destId="{0DB6079D-2A02-4519-9369-BA07CCBE92DE}" srcOrd="2" destOrd="0" presId="urn:microsoft.com/office/officeart/2005/8/layout/vList2"/>
    <dgm:cxn modelId="{4368EC17-5E00-46F1-BD56-5B184DFAD437}" type="presParOf" srcId="{2A75B06B-B4EA-46B8-B47E-89424421D406}" destId="{278D0145-5DC5-4657-B71E-37603BEC6961}" srcOrd="3" destOrd="0" presId="urn:microsoft.com/office/officeart/2005/8/layout/vList2"/>
    <dgm:cxn modelId="{2569BB28-92FD-44CB-B874-CD726D50E9D4}" type="presParOf" srcId="{2A75B06B-B4EA-46B8-B47E-89424421D406}" destId="{2BAAF603-AD9D-41E0-B79C-B36D3B81043D}" srcOrd="4" destOrd="0" presId="urn:microsoft.com/office/officeart/2005/8/layout/vList2"/>
    <dgm:cxn modelId="{F6F5E2FB-2FBA-406A-9AE9-DC875285D166}" type="presParOf" srcId="{2A75B06B-B4EA-46B8-B47E-89424421D406}" destId="{1BD3D838-4FE7-4726-B90C-B209317064B5}" srcOrd="5" destOrd="0" presId="urn:microsoft.com/office/officeart/2005/8/layout/vList2"/>
    <dgm:cxn modelId="{0E3F8D0F-E73B-4190-BD82-DE0E1C21610D}" type="presParOf" srcId="{2A75B06B-B4EA-46B8-B47E-89424421D406}" destId="{CED58413-C720-4A9A-B6ED-6A93B29D046B}" srcOrd="6" destOrd="0" presId="urn:microsoft.com/office/officeart/2005/8/layout/vList2"/>
    <dgm:cxn modelId="{8F63C8B1-2957-4E3B-A152-B7671AD8E3BC}" type="presParOf" srcId="{2A75B06B-B4EA-46B8-B47E-89424421D406}" destId="{D42708C0-45F7-417D-96DC-72A80D284B1D}" srcOrd="7" destOrd="0" presId="urn:microsoft.com/office/officeart/2005/8/layout/vList2"/>
    <dgm:cxn modelId="{74721C57-0EDE-436F-A31D-CE1193C3113E}" type="presParOf" srcId="{2A75B06B-B4EA-46B8-B47E-89424421D406}" destId="{98E836AE-BD18-4B71-9E8A-213072F14B8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7089D-DBD5-4FF5-A0FA-3A9E35ECFDA6}">
      <dsp:nvSpPr>
        <dsp:cNvPr id="0" name=""/>
        <dsp:cNvSpPr/>
      </dsp:nvSpPr>
      <dsp:spPr>
        <a:xfrm>
          <a:off x="0" y="131335"/>
          <a:ext cx="5257800" cy="100693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More </a:t>
          </a:r>
          <a:r>
            <a:rPr lang="de-DE" sz="1800" kern="1200" dirty="0" err="1"/>
            <a:t>room</a:t>
          </a:r>
          <a:r>
            <a:rPr lang="de-DE" sz="1800" kern="1200" dirty="0"/>
            <a:t> </a:t>
          </a:r>
          <a:r>
            <a:rPr lang="de-DE" sz="1800" kern="1200" dirty="0" err="1"/>
            <a:t>for</a:t>
          </a:r>
          <a:r>
            <a:rPr lang="de-DE" sz="1800" kern="1200" dirty="0"/>
            <a:t> </a:t>
          </a:r>
          <a:r>
            <a:rPr lang="de-DE" sz="1800" kern="1200" dirty="0" err="1"/>
            <a:t>youth</a:t>
          </a:r>
          <a:r>
            <a:rPr lang="de-DE" sz="1800" kern="1200" dirty="0"/>
            <a:t> </a:t>
          </a:r>
          <a:r>
            <a:rPr lang="de-DE" sz="1800" kern="1200" dirty="0" err="1"/>
            <a:t>involvement</a:t>
          </a:r>
          <a:r>
            <a:rPr lang="de-DE" sz="1800" kern="1200" dirty="0"/>
            <a:t> in </a:t>
          </a:r>
          <a:r>
            <a:rPr lang="de-DE" sz="1800" kern="1200" dirty="0" err="1"/>
            <a:t>the</a:t>
          </a:r>
          <a:r>
            <a:rPr lang="de-DE" sz="1800" kern="1200" dirty="0"/>
            <a:t> </a:t>
          </a:r>
          <a:r>
            <a:rPr lang="de-DE" sz="1800" kern="1200" dirty="0" err="1"/>
            <a:t>strategy</a:t>
          </a:r>
          <a:r>
            <a:rPr lang="de-DE" sz="1800" kern="1200" dirty="0"/>
            <a:t> – </a:t>
          </a:r>
          <a:r>
            <a:rPr lang="en-US" sz="1800" kern="1200" dirty="0"/>
            <a:t>Youth Working Groups</a:t>
          </a:r>
        </a:p>
      </dsp:txBody>
      <dsp:txXfrm>
        <a:off x="49154" y="180489"/>
        <a:ext cx="5159492" cy="908623"/>
      </dsp:txXfrm>
    </dsp:sp>
    <dsp:sp modelId="{0DB6079D-2A02-4519-9369-BA07CCBE92DE}">
      <dsp:nvSpPr>
        <dsp:cNvPr id="0" name=""/>
        <dsp:cNvSpPr/>
      </dsp:nvSpPr>
      <dsp:spPr>
        <a:xfrm>
          <a:off x="0" y="1190107"/>
          <a:ext cx="5257800" cy="1006931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Possible idea of subregional 'parliaments' to make ideas of the plan a reality, close to the people</a:t>
          </a:r>
          <a:r>
            <a:rPr lang="en-US" sz="1800" kern="1200"/>
            <a:t>​</a:t>
          </a:r>
        </a:p>
      </dsp:txBody>
      <dsp:txXfrm>
        <a:off x="49154" y="1239261"/>
        <a:ext cx="5159492" cy="908623"/>
      </dsp:txXfrm>
    </dsp:sp>
    <dsp:sp modelId="{2BAAF603-AD9D-41E0-B79C-B36D3B81043D}">
      <dsp:nvSpPr>
        <dsp:cNvPr id="0" name=""/>
        <dsp:cNvSpPr/>
      </dsp:nvSpPr>
      <dsp:spPr>
        <a:xfrm>
          <a:off x="0" y="2248878"/>
          <a:ext cx="5257800" cy="1006931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Not just put into certain areas/topics - the youth should be allowed to sit at every table, on any theme.</a:t>
          </a:r>
          <a:endParaRPr lang="en-US" sz="1800" kern="1200"/>
        </a:p>
      </dsp:txBody>
      <dsp:txXfrm>
        <a:off x="49154" y="2298032"/>
        <a:ext cx="5159492" cy="908623"/>
      </dsp:txXfrm>
    </dsp:sp>
    <dsp:sp modelId="{CED58413-C720-4A9A-B6ED-6A93B29D046B}">
      <dsp:nvSpPr>
        <dsp:cNvPr id="0" name=""/>
        <dsp:cNvSpPr/>
      </dsp:nvSpPr>
      <dsp:spPr>
        <a:xfrm>
          <a:off x="0" y="3307649"/>
          <a:ext cx="5257800" cy="1006931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</a:t>
          </a:r>
          <a:r>
            <a:rPr lang="de-DE" sz="1800" kern="1200"/>
            <a:t>implification of networks within the Baltic Sea Region</a:t>
          </a:r>
          <a:endParaRPr lang="en-US" sz="1800" kern="1200"/>
        </a:p>
      </dsp:txBody>
      <dsp:txXfrm>
        <a:off x="49154" y="3356803"/>
        <a:ext cx="5159492" cy="908623"/>
      </dsp:txXfrm>
    </dsp:sp>
    <dsp:sp modelId="{98E836AE-BD18-4B71-9E8A-213072F14B8F}">
      <dsp:nvSpPr>
        <dsp:cNvPr id="0" name=""/>
        <dsp:cNvSpPr/>
      </dsp:nvSpPr>
      <dsp:spPr>
        <a:xfrm>
          <a:off x="0" y="4366420"/>
          <a:ext cx="5257800" cy="100693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</a:t>
          </a:r>
          <a:r>
            <a:rPr lang="de-DE" sz="1800" kern="1200" dirty="0" err="1"/>
            <a:t>implified</a:t>
          </a:r>
          <a:r>
            <a:rPr lang="de-DE" sz="1800" kern="1200" dirty="0"/>
            <a:t> </a:t>
          </a:r>
          <a:r>
            <a:rPr lang="de-DE" sz="1800" kern="1200" dirty="0" err="1"/>
            <a:t>version</a:t>
          </a:r>
          <a:r>
            <a:rPr lang="de-DE" sz="1800" kern="1200" dirty="0"/>
            <a:t> </a:t>
          </a:r>
          <a:r>
            <a:rPr lang="de-DE" sz="1800" kern="1200" dirty="0" err="1"/>
            <a:t>of</a:t>
          </a:r>
          <a:r>
            <a:rPr lang="de-DE" sz="1800" kern="1200" dirty="0"/>
            <a:t> </a:t>
          </a:r>
          <a:r>
            <a:rPr lang="de-DE" sz="1800" kern="1200" dirty="0" err="1"/>
            <a:t>the</a:t>
          </a:r>
          <a:r>
            <a:rPr lang="de-DE" sz="1800" kern="1200" dirty="0"/>
            <a:t> EUSBSR </a:t>
          </a:r>
          <a:r>
            <a:rPr lang="de-DE" sz="1800" kern="1200" dirty="0" err="1"/>
            <a:t>for</a:t>
          </a:r>
          <a:r>
            <a:rPr lang="de-DE" sz="1800" kern="1200" dirty="0"/>
            <a:t> </a:t>
          </a:r>
          <a:r>
            <a:rPr lang="de-DE" sz="1800" kern="1200" dirty="0" err="1"/>
            <a:t>public</a:t>
          </a:r>
          <a:r>
            <a:rPr lang="de-DE" sz="1800" kern="1200" dirty="0"/>
            <a:t> </a:t>
          </a:r>
          <a:r>
            <a:rPr lang="de-DE" sz="1800" kern="1200" dirty="0" err="1"/>
            <a:t>understanding</a:t>
          </a:r>
          <a:r>
            <a:rPr lang="de-DE" sz="1800" kern="1200" dirty="0"/>
            <a:t>, </a:t>
          </a:r>
          <a:r>
            <a:rPr lang="de-DE" sz="1800" kern="1200" dirty="0" err="1"/>
            <a:t>while</a:t>
          </a:r>
          <a:r>
            <a:rPr lang="de-DE" sz="1800" kern="1200" dirty="0"/>
            <a:t> also </a:t>
          </a:r>
          <a:r>
            <a:rPr lang="de-DE" sz="1800" kern="1200" dirty="0" err="1"/>
            <a:t>deepening</a:t>
          </a:r>
          <a:r>
            <a:rPr lang="de-DE" sz="1800" kern="1200" dirty="0"/>
            <a:t> </a:t>
          </a:r>
          <a:r>
            <a:rPr lang="de-DE" sz="1800" kern="1200" dirty="0" err="1"/>
            <a:t>detail</a:t>
          </a:r>
          <a:r>
            <a:rPr lang="de-DE" sz="1800" kern="1200" dirty="0"/>
            <a:t> on </a:t>
          </a:r>
          <a:r>
            <a:rPr lang="de-DE" sz="1800" kern="1200" dirty="0" err="1"/>
            <a:t>certain</a:t>
          </a:r>
          <a:r>
            <a:rPr lang="de-DE" sz="1800" kern="1200" dirty="0"/>
            <a:t> </a:t>
          </a:r>
          <a:r>
            <a:rPr lang="de-DE" sz="1800" kern="1200" dirty="0" err="1"/>
            <a:t>action</a:t>
          </a:r>
          <a:r>
            <a:rPr lang="de-DE" sz="1800" kern="1200" dirty="0"/>
            <a:t> </a:t>
          </a:r>
          <a:r>
            <a:rPr lang="de-DE" sz="1800" kern="1200" dirty="0" err="1"/>
            <a:t>points</a:t>
          </a:r>
          <a:endParaRPr lang="en-US" sz="1800" kern="1200" dirty="0"/>
        </a:p>
      </dsp:txBody>
      <dsp:txXfrm>
        <a:off x="49154" y="4415574"/>
        <a:ext cx="5159492" cy="908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33D9F7-E11B-4B8B-9E98-00C0743E2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958B7E-672A-4105-8B82-206B097E91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49BC6B-8505-4C0B-88D5-6762E96E1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D30E-DAB3-4529-A5A6-76A6CB8E5B15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731F5E-E91B-4338-9156-76A0DA914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0F4F1C-4F06-40FE-90C5-36DBD3116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E58F-B66C-4740-95BA-AD3A88A5A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31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0897B0-BAC6-42C9-9F8D-5766948DE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0C94EA-4471-476B-A28B-82E5F101F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87C31B-C6EE-4DDD-9D2E-E5589EA46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D30E-DAB3-4529-A5A6-76A6CB8E5B15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344B54-7641-44BD-8DC6-8CB6CE927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ECDAF0-F828-4F63-A81B-171A353D0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E58F-B66C-4740-95BA-AD3A88A5A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067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2B4F51D-DAB7-4F8E-9D9D-787F6E4E6F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819193F-FAA7-45EA-9CFD-FCDC16B65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03706B-4C6E-45AA-8206-E31F3139D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D30E-DAB3-4529-A5A6-76A6CB8E5B15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EFD316-1FD1-41A3-A269-1042E975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84E9DF-5A4C-46DD-BE88-AFE929907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E58F-B66C-4740-95BA-AD3A88A5A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14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B2557-28BA-4412-93F0-09A26F6E8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2BD959-9787-4188-B914-635BE2366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7A846B-834A-4E08-B816-7224E45FE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D30E-DAB3-4529-A5A6-76A6CB8E5B15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BF289-BA82-479C-A338-06C1F29B5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626BE2-623F-4800-AB82-041A57DC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E58F-B66C-4740-95BA-AD3A88A5A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28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E1BB5E-FAC8-46FF-8323-0C89A513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38336AA-2D23-4817-BFB5-F8145C393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DB5674-F12F-4487-90BC-934ABE8B8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D30E-DAB3-4529-A5A6-76A6CB8E5B15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D52B21-45E8-4FB9-BD2A-10F2F1BE2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7FC5AE-7085-49F2-A6CE-97FE71555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E58F-B66C-4740-95BA-AD3A88A5A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84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571DB1-30D0-4C60-B48D-4622AC9E6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D9A1EF-B13D-4004-84F2-53808C85C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B5411E-4ED4-4A8B-A4B0-687806E43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8B20E52-53FB-4A83-8E38-6FDA91F43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D30E-DAB3-4529-A5A6-76A6CB8E5B15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9785EE-B655-43C1-B12C-6F71AD015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815145-983C-4E24-80C5-FB85C72FE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E58F-B66C-4740-95BA-AD3A88A5A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53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8B13D0-8222-49EA-9385-866408818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9BF240-D524-46F7-BC52-3F094425D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9079EAD-91A3-4396-AC41-A5CE14F07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D43F950-4009-4D4B-9979-7E5EF1B880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370DA36-4510-455E-AD28-B37D9BF41E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AD76AD4-B53D-4B6D-AFEA-D9652CC7B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D30E-DAB3-4529-A5A6-76A6CB8E5B15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901EAE7-0E83-4D2F-9C6A-D4E9848F6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BE1F321-02E5-4D3E-AC27-B13155D9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E58F-B66C-4740-95BA-AD3A88A5A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7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56111A-24FC-4757-B0BF-F198F2713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697FCE2-3E5E-4119-AA67-8E9F440B0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D30E-DAB3-4529-A5A6-76A6CB8E5B15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05F5F32-1424-4A5F-A32F-8118F5218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7826E3-37EB-43F6-B1A0-E68AE2F38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E58F-B66C-4740-95BA-AD3A88A5A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433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94B9228-96AB-4FF0-BD63-16F22A277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D30E-DAB3-4529-A5A6-76A6CB8E5B15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1BC7677-9654-48B8-A409-A6C58F6AA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6651B10-E9C2-49CD-BDA4-07CC751FE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E58F-B66C-4740-95BA-AD3A88A5A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95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57B9D3-0DCF-49A2-AB1B-A959438C8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953B92-0385-48BE-90FB-95D0C038C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CF5CDC7-F7C4-4AA9-8E98-EEE41D624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831A1D-03FB-4EE3-8398-7FF02A22A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D30E-DAB3-4529-A5A6-76A6CB8E5B15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4EDF39-C8F1-498F-BE41-3B57F64EC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882C1DB-E107-44AC-A763-A4E7FD070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E58F-B66C-4740-95BA-AD3A88A5A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704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150181-879F-4B11-822D-A285F2CB7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01C98E7-4E6C-4BF4-A617-24AA5EC67C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2084198-5532-4C38-B9C6-8DCDE0DEC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951EFD-E007-48EB-8FFD-1EF008CA0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D30E-DAB3-4529-A5A6-76A6CB8E5B15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5CA60B-3077-4EDC-A857-32E320E7E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BABB061-5A16-4676-84D5-B76605DC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E58F-B66C-4740-95BA-AD3A88A5A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434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AFAB3A3-394F-44C1-B0D0-16C6FE6E9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2A60AF1-F222-4C54-8618-E2337A59C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5425DE-121E-4D37-9AB2-C8BB2218CF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DD30E-DAB3-4529-A5A6-76A6CB8E5B15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1ED4F6-2630-4499-AC75-40DE419A2B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4B84FF-07FE-4B75-8265-A0D72DE90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7E58F-B66C-4740-95BA-AD3A88A5A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38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AB0419B-D698-4ABD-B4A6-2851BF999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1787" y="1741337"/>
            <a:ext cx="5448730" cy="2387918"/>
          </a:xfrm>
        </p:spPr>
        <p:txBody>
          <a:bodyPr anchor="b"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The Youth on the EUSBSR</a:t>
            </a:r>
            <a:endParaRPr lang="de-DE" sz="5200">
              <a:solidFill>
                <a:schemeClr val="tx2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7B29F3F-987D-4031-9F01-0BF3EA3CD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1" y="4200522"/>
            <a:ext cx="5449982" cy="682079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What does the youth think of the Baltic Sea Action Plan?</a:t>
            </a:r>
            <a:endParaRPr lang="de-DE" sz="2000">
              <a:solidFill>
                <a:schemeClr val="tx2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5477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1D5F48-01C3-442F-AF0B-BC608D324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“Save the sea, increase prosperity, connect the region”</a:t>
            </a:r>
            <a:endParaRPr lang="de-DE" sz="4000">
              <a:solidFill>
                <a:srgbClr val="FFFFFF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87853D-0B68-4236-8D94-F8B469D82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fontAlgn="base"/>
            <a:r>
              <a:rPr lang="de-DE" sz="2400" dirty="0"/>
              <a:t>Climate, </a:t>
            </a:r>
            <a:r>
              <a:rPr lang="de-DE" sz="2400" dirty="0" err="1"/>
              <a:t>prosperity</a:t>
            </a:r>
            <a:r>
              <a:rPr lang="de-DE" sz="2400" dirty="0"/>
              <a:t>, and </a:t>
            </a:r>
            <a:r>
              <a:rPr lang="de-DE" sz="2400" dirty="0" err="1"/>
              <a:t>connecting</a:t>
            </a:r>
            <a:r>
              <a:rPr lang="de-DE" sz="2400" dirty="0"/>
              <a:t> </a:t>
            </a:r>
            <a:r>
              <a:rPr lang="de-DE" sz="2400" dirty="0" err="1"/>
              <a:t>the</a:t>
            </a:r>
            <a:r>
              <a:rPr lang="de-DE" sz="2400" dirty="0"/>
              <a:t> </a:t>
            </a:r>
            <a:r>
              <a:rPr lang="de-DE" sz="2400" dirty="0" err="1"/>
              <a:t>region</a:t>
            </a:r>
            <a:r>
              <a:rPr lang="de-DE" sz="2400" dirty="0"/>
              <a:t> all hang </a:t>
            </a:r>
            <a:r>
              <a:rPr lang="de-DE" sz="2400" dirty="0" err="1"/>
              <a:t>together</a:t>
            </a:r>
            <a:r>
              <a:rPr lang="en-US" sz="2400" dirty="0"/>
              <a:t>​</a:t>
            </a:r>
          </a:p>
          <a:p>
            <a:pPr fontAlgn="base"/>
            <a:r>
              <a:rPr lang="en-US" sz="2400" b="1" i="1" dirty="0"/>
              <a:t>Baltic City Green Spaces</a:t>
            </a:r>
          </a:p>
          <a:p>
            <a:pPr fontAlgn="base"/>
            <a:r>
              <a:rPr lang="de-DE" sz="2400" dirty="0"/>
              <a:t>Culture (</a:t>
            </a:r>
            <a:r>
              <a:rPr lang="de-DE" sz="2400" dirty="0" err="1"/>
              <a:t>connecting</a:t>
            </a:r>
            <a:r>
              <a:rPr lang="de-DE" sz="2400" dirty="0"/>
              <a:t> </a:t>
            </a:r>
            <a:r>
              <a:rPr lang="de-DE" sz="2400" dirty="0" err="1"/>
              <a:t>the</a:t>
            </a:r>
            <a:r>
              <a:rPr lang="de-DE" sz="2400" dirty="0"/>
              <a:t> </a:t>
            </a:r>
            <a:r>
              <a:rPr lang="de-DE" sz="2400" dirty="0" err="1"/>
              <a:t>region</a:t>
            </a:r>
            <a:r>
              <a:rPr lang="de-DE" sz="2400" dirty="0"/>
              <a:t> </a:t>
            </a:r>
            <a:r>
              <a:rPr lang="de-DE" sz="2400" dirty="0" err="1"/>
              <a:t>through</a:t>
            </a:r>
            <a:r>
              <a:rPr lang="de-DE" sz="2400" dirty="0"/>
              <a:t> Baltic Identity) </a:t>
            </a:r>
            <a:r>
              <a:rPr lang="de-DE" sz="2400" dirty="0" err="1"/>
              <a:t>can</a:t>
            </a:r>
            <a:r>
              <a:rPr lang="de-DE" sz="2400" dirty="0"/>
              <a:t> and </a:t>
            </a:r>
            <a:r>
              <a:rPr lang="de-DE" sz="2400" dirty="0" err="1"/>
              <a:t>should</a:t>
            </a:r>
            <a:r>
              <a:rPr lang="de-DE" sz="2400" dirty="0"/>
              <a:t> </a:t>
            </a:r>
            <a:r>
              <a:rPr lang="de-DE" sz="2400" dirty="0" err="1"/>
              <a:t>have</a:t>
            </a:r>
            <a:r>
              <a:rPr lang="de-DE" sz="2400" dirty="0"/>
              <a:t> </a:t>
            </a:r>
            <a:r>
              <a:rPr lang="de-DE" sz="2400" dirty="0" err="1"/>
              <a:t>more</a:t>
            </a:r>
            <a:r>
              <a:rPr lang="de-DE" sz="2400" dirty="0"/>
              <a:t> </a:t>
            </a:r>
            <a:r>
              <a:rPr lang="de-DE" sz="2400" dirty="0" err="1"/>
              <a:t>focus</a:t>
            </a:r>
            <a:r>
              <a:rPr lang="de-DE" sz="2400" dirty="0"/>
              <a:t> on </a:t>
            </a:r>
            <a:r>
              <a:rPr lang="de-DE" sz="2400" dirty="0" err="1"/>
              <a:t>it</a:t>
            </a:r>
            <a:r>
              <a:rPr lang="de-DE" sz="2400" dirty="0"/>
              <a:t>​</a:t>
            </a:r>
          </a:p>
          <a:p>
            <a:pPr fontAlgn="base"/>
            <a:r>
              <a:rPr lang="en-US" sz="2400" b="1" i="1" dirty="0"/>
              <a:t>I</a:t>
            </a:r>
            <a:r>
              <a:rPr lang="de-DE" sz="2400" b="1" i="1" dirty="0" err="1"/>
              <a:t>dea</a:t>
            </a:r>
            <a:r>
              <a:rPr lang="de-DE" sz="2400" b="1" i="1" dirty="0"/>
              <a:t> </a:t>
            </a:r>
            <a:r>
              <a:rPr lang="de-DE" sz="2400" b="1" i="1" dirty="0" err="1"/>
              <a:t>of</a:t>
            </a:r>
            <a:r>
              <a:rPr lang="de-DE" sz="2400" b="1" i="1" dirty="0"/>
              <a:t> Baltic Culture Cities, Baltic Culture Projects, and </a:t>
            </a:r>
            <a:r>
              <a:rPr lang="de-DE" sz="2400" b="1" i="1" dirty="0" err="1"/>
              <a:t>more</a:t>
            </a:r>
            <a:r>
              <a:rPr lang="de-DE" sz="2400" b="1" i="1" dirty="0"/>
              <a:t>. </a:t>
            </a:r>
          </a:p>
          <a:p>
            <a:pPr fontAlgn="base"/>
            <a:r>
              <a:rPr lang="de-DE" sz="2400" dirty="0"/>
              <a:t>Any </a:t>
            </a:r>
            <a:r>
              <a:rPr lang="de-DE" sz="2400" dirty="0" err="1"/>
              <a:t>goal</a:t>
            </a:r>
            <a:r>
              <a:rPr lang="de-DE" sz="2400" dirty="0"/>
              <a:t> </a:t>
            </a:r>
            <a:r>
              <a:rPr lang="de-DE" sz="2400" dirty="0" err="1"/>
              <a:t>can</a:t>
            </a:r>
            <a:r>
              <a:rPr lang="de-DE" sz="2400" dirty="0"/>
              <a:t> </a:t>
            </a:r>
            <a:r>
              <a:rPr lang="de-DE" sz="2400" dirty="0" err="1"/>
              <a:t>be</a:t>
            </a:r>
            <a:r>
              <a:rPr lang="de-DE" sz="2400" dirty="0"/>
              <a:t> </a:t>
            </a:r>
            <a:r>
              <a:rPr lang="de-DE" sz="2400" dirty="0" err="1"/>
              <a:t>achieved</a:t>
            </a:r>
            <a:r>
              <a:rPr lang="de-DE" sz="2400" dirty="0"/>
              <a:t> </a:t>
            </a:r>
            <a:r>
              <a:rPr lang="de-DE" sz="2400" dirty="0" err="1"/>
              <a:t>more</a:t>
            </a:r>
            <a:r>
              <a:rPr lang="de-DE" sz="2400" dirty="0"/>
              <a:t> </a:t>
            </a:r>
            <a:r>
              <a:rPr lang="de-DE" sz="2400" dirty="0" err="1"/>
              <a:t>efficiently</a:t>
            </a:r>
            <a:r>
              <a:rPr lang="de-DE" sz="2400" dirty="0"/>
              <a:t> </a:t>
            </a:r>
            <a:r>
              <a:rPr lang="de-DE" sz="2400" dirty="0" err="1"/>
              <a:t>through</a:t>
            </a:r>
            <a:r>
              <a:rPr lang="de-DE" sz="2400" dirty="0"/>
              <a:t> </a:t>
            </a:r>
            <a:r>
              <a:rPr lang="de-DE" sz="2400" dirty="0" err="1"/>
              <a:t>cooperation</a:t>
            </a:r>
            <a:endParaRPr lang="en-US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56912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C34D936-5DC9-4DC7-AA31-9430ADC84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What does the Youth want in the Baltic Region?</a:t>
            </a:r>
            <a:endParaRPr lang="de-DE" sz="4000">
              <a:solidFill>
                <a:srgbClr val="FFFFFF"/>
              </a:solidFill>
            </a:endParaRPr>
          </a:p>
        </p:txBody>
      </p:sp>
      <p:sp>
        <p:nvSpPr>
          <p:cNvPr id="28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CDCAC8-C60F-4C57-85E9-0D6C0C4B2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fontAlgn="base"/>
            <a:r>
              <a:rPr lang="de-DE" sz="1800" dirty="0">
                <a:solidFill>
                  <a:srgbClr val="FEFFFF"/>
                </a:solidFill>
              </a:rPr>
              <a:t>Understanding </a:t>
            </a:r>
            <a:r>
              <a:rPr lang="de-DE" sz="1800" dirty="0" err="1">
                <a:solidFill>
                  <a:srgbClr val="FEFFFF"/>
                </a:solidFill>
              </a:rPr>
              <a:t>of</a:t>
            </a:r>
            <a:r>
              <a:rPr lang="de-DE" sz="1800" dirty="0">
                <a:solidFill>
                  <a:srgbClr val="FEFFFF"/>
                </a:solidFill>
              </a:rPr>
              <a:t> </a:t>
            </a:r>
            <a:r>
              <a:rPr lang="de-DE" sz="1800" dirty="0" err="1">
                <a:solidFill>
                  <a:srgbClr val="FEFFFF"/>
                </a:solidFill>
              </a:rPr>
              <a:t>the</a:t>
            </a:r>
            <a:r>
              <a:rPr lang="de-DE" sz="1800" dirty="0">
                <a:solidFill>
                  <a:srgbClr val="FEFFFF"/>
                </a:solidFill>
              </a:rPr>
              <a:t> </a:t>
            </a:r>
            <a:r>
              <a:rPr lang="de-DE" sz="1800" dirty="0" err="1">
                <a:solidFill>
                  <a:srgbClr val="FEFFFF"/>
                </a:solidFill>
              </a:rPr>
              <a:t>socioeconomic</a:t>
            </a:r>
            <a:r>
              <a:rPr lang="de-DE" sz="1800" dirty="0">
                <a:solidFill>
                  <a:srgbClr val="FEFFFF"/>
                </a:solidFill>
              </a:rPr>
              <a:t> </a:t>
            </a:r>
            <a:r>
              <a:rPr lang="de-DE" sz="1800" dirty="0" err="1">
                <a:solidFill>
                  <a:srgbClr val="FEFFFF"/>
                </a:solidFill>
              </a:rPr>
              <a:t>challenges</a:t>
            </a:r>
            <a:r>
              <a:rPr lang="de-DE" sz="1800" dirty="0">
                <a:solidFill>
                  <a:srgbClr val="FEFFFF"/>
                </a:solidFill>
              </a:rPr>
              <a:t> </a:t>
            </a:r>
            <a:r>
              <a:rPr lang="de-DE" sz="1800" dirty="0" err="1">
                <a:solidFill>
                  <a:srgbClr val="FEFFFF"/>
                </a:solidFill>
              </a:rPr>
              <a:t>the</a:t>
            </a:r>
            <a:r>
              <a:rPr lang="de-DE" sz="1800" dirty="0">
                <a:solidFill>
                  <a:srgbClr val="FEFFFF"/>
                </a:solidFill>
              </a:rPr>
              <a:t> </a:t>
            </a:r>
            <a:r>
              <a:rPr lang="de-DE" sz="1800" dirty="0" err="1">
                <a:solidFill>
                  <a:srgbClr val="FEFFFF"/>
                </a:solidFill>
              </a:rPr>
              <a:t>youth</a:t>
            </a:r>
            <a:r>
              <a:rPr lang="de-DE" sz="1800" dirty="0">
                <a:solidFill>
                  <a:srgbClr val="FEFFFF"/>
                </a:solidFill>
              </a:rPr>
              <a:t> </a:t>
            </a:r>
            <a:r>
              <a:rPr lang="de-DE" sz="1800" dirty="0" err="1">
                <a:solidFill>
                  <a:srgbClr val="FEFFFF"/>
                </a:solidFill>
              </a:rPr>
              <a:t>faces</a:t>
            </a:r>
            <a:endParaRPr lang="de-DE" sz="1800" dirty="0">
              <a:solidFill>
                <a:srgbClr val="FEFFFF"/>
              </a:solidFill>
            </a:endParaRPr>
          </a:p>
          <a:p>
            <a:pPr fontAlgn="base"/>
            <a:r>
              <a:rPr lang="de-DE" sz="1800" dirty="0">
                <a:solidFill>
                  <a:srgbClr val="FEFFFF"/>
                </a:solidFill>
              </a:rPr>
              <a:t>A </a:t>
            </a:r>
            <a:r>
              <a:rPr lang="de-DE" sz="1800" dirty="0" err="1">
                <a:solidFill>
                  <a:srgbClr val="FEFFFF"/>
                </a:solidFill>
              </a:rPr>
              <a:t>more</a:t>
            </a:r>
            <a:r>
              <a:rPr lang="de-DE" sz="1800" dirty="0">
                <a:solidFill>
                  <a:srgbClr val="FEFFFF"/>
                </a:solidFill>
              </a:rPr>
              <a:t> </a:t>
            </a:r>
            <a:r>
              <a:rPr lang="de-DE" sz="1800" dirty="0" err="1">
                <a:solidFill>
                  <a:srgbClr val="FEFFFF"/>
                </a:solidFill>
              </a:rPr>
              <a:t>public</a:t>
            </a:r>
            <a:r>
              <a:rPr lang="de-DE" sz="1800" dirty="0">
                <a:solidFill>
                  <a:srgbClr val="FEFFFF"/>
                </a:solidFill>
              </a:rPr>
              <a:t> </a:t>
            </a:r>
            <a:r>
              <a:rPr lang="de-DE" sz="1800" dirty="0" err="1">
                <a:solidFill>
                  <a:srgbClr val="FEFFFF"/>
                </a:solidFill>
              </a:rPr>
              <a:t>view</a:t>
            </a:r>
            <a:r>
              <a:rPr lang="de-DE" sz="1800" dirty="0">
                <a:solidFill>
                  <a:srgbClr val="FEFFFF"/>
                </a:solidFill>
              </a:rPr>
              <a:t> </a:t>
            </a:r>
            <a:r>
              <a:rPr lang="de-DE" sz="1800" dirty="0" err="1">
                <a:solidFill>
                  <a:srgbClr val="FEFFFF"/>
                </a:solidFill>
              </a:rPr>
              <a:t>of</a:t>
            </a:r>
            <a:r>
              <a:rPr lang="de-DE" sz="1800" dirty="0">
                <a:solidFill>
                  <a:srgbClr val="FEFFFF"/>
                </a:solidFill>
              </a:rPr>
              <a:t> </a:t>
            </a:r>
            <a:r>
              <a:rPr lang="de-DE" sz="1800" dirty="0" err="1">
                <a:solidFill>
                  <a:srgbClr val="FEFFFF"/>
                </a:solidFill>
              </a:rPr>
              <a:t>the</a:t>
            </a:r>
            <a:r>
              <a:rPr lang="de-DE" sz="1800" dirty="0">
                <a:solidFill>
                  <a:srgbClr val="FEFFFF"/>
                </a:solidFill>
              </a:rPr>
              <a:t> Baltic </a:t>
            </a:r>
            <a:r>
              <a:rPr lang="de-DE" sz="1800" dirty="0" err="1">
                <a:solidFill>
                  <a:srgbClr val="FEFFFF"/>
                </a:solidFill>
              </a:rPr>
              <a:t>Sea</a:t>
            </a:r>
            <a:r>
              <a:rPr lang="de-DE" sz="1800" dirty="0">
                <a:solidFill>
                  <a:srgbClr val="FEFFFF"/>
                </a:solidFill>
              </a:rPr>
              <a:t> Action Plan, </a:t>
            </a:r>
            <a:r>
              <a:rPr lang="de-DE" sz="1800" dirty="0" err="1">
                <a:solidFill>
                  <a:srgbClr val="FEFFFF"/>
                </a:solidFill>
              </a:rPr>
              <a:t>or</a:t>
            </a:r>
            <a:r>
              <a:rPr lang="de-DE" sz="1800" dirty="0">
                <a:solidFill>
                  <a:srgbClr val="FEFFFF"/>
                </a:solidFill>
              </a:rPr>
              <a:t> BSSSC </a:t>
            </a:r>
            <a:r>
              <a:rPr lang="de-DE" sz="1800" dirty="0" err="1">
                <a:solidFill>
                  <a:srgbClr val="FEFFFF"/>
                </a:solidFill>
              </a:rPr>
              <a:t>as</a:t>
            </a:r>
            <a:r>
              <a:rPr lang="de-DE" sz="1800" dirty="0">
                <a:solidFill>
                  <a:srgbClr val="FEFFFF"/>
                </a:solidFill>
              </a:rPr>
              <a:t> a </a:t>
            </a:r>
            <a:r>
              <a:rPr lang="de-DE" sz="1800" dirty="0" err="1">
                <a:solidFill>
                  <a:srgbClr val="FEFFFF"/>
                </a:solidFill>
              </a:rPr>
              <a:t>whole</a:t>
            </a:r>
            <a:endParaRPr lang="de-DE" sz="1800" dirty="0">
              <a:solidFill>
                <a:srgbClr val="FEFFFF"/>
              </a:solidFill>
            </a:endParaRPr>
          </a:p>
          <a:p>
            <a:pPr fontAlgn="base"/>
            <a:r>
              <a:rPr lang="de-DE" sz="1800" dirty="0" err="1">
                <a:solidFill>
                  <a:srgbClr val="FEFFFF"/>
                </a:solidFill>
              </a:rPr>
              <a:t>Creation</a:t>
            </a:r>
            <a:r>
              <a:rPr lang="de-DE" sz="1800" dirty="0">
                <a:solidFill>
                  <a:srgbClr val="FEFFFF"/>
                </a:solidFill>
              </a:rPr>
              <a:t> </a:t>
            </a:r>
            <a:r>
              <a:rPr lang="de-DE" sz="1800" dirty="0" err="1">
                <a:solidFill>
                  <a:srgbClr val="FEFFFF"/>
                </a:solidFill>
              </a:rPr>
              <a:t>of</a:t>
            </a:r>
            <a:r>
              <a:rPr lang="de-DE" sz="1800" dirty="0">
                <a:solidFill>
                  <a:srgbClr val="FEFFFF"/>
                </a:solidFill>
              </a:rPr>
              <a:t> a </a:t>
            </a:r>
            <a:r>
              <a:rPr lang="de-DE" sz="1800" dirty="0" err="1">
                <a:solidFill>
                  <a:srgbClr val="FEFFFF"/>
                </a:solidFill>
              </a:rPr>
              <a:t>deeper</a:t>
            </a:r>
            <a:r>
              <a:rPr lang="de-DE" sz="1800" dirty="0">
                <a:solidFill>
                  <a:srgbClr val="FEFFFF"/>
                </a:solidFill>
              </a:rPr>
              <a:t> Baltic Region </a:t>
            </a:r>
            <a:r>
              <a:rPr lang="de-DE" sz="1800" dirty="0" err="1">
                <a:solidFill>
                  <a:srgbClr val="FEFFFF"/>
                </a:solidFill>
              </a:rPr>
              <a:t>spirit</a:t>
            </a:r>
            <a:endParaRPr lang="de-DE" sz="1800" dirty="0">
              <a:solidFill>
                <a:srgbClr val="FEFFFF"/>
              </a:solidFill>
            </a:endParaRPr>
          </a:p>
          <a:p>
            <a:pPr fontAlgn="base"/>
            <a:r>
              <a:rPr lang="de-DE" sz="1800" dirty="0" err="1">
                <a:solidFill>
                  <a:srgbClr val="FEFFFF"/>
                </a:solidFill>
              </a:rPr>
              <a:t>heightened</a:t>
            </a:r>
            <a:r>
              <a:rPr lang="de-DE" sz="1800" dirty="0">
                <a:solidFill>
                  <a:srgbClr val="FEFFFF"/>
                </a:solidFill>
              </a:rPr>
              <a:t> </a:t>
            </a:r>
            <a:r>
              <a:rPr lang="de-DE" sz="1800" dirty="0" err="1">
                <a:solidFill>
                  <a:srgbClr val="FEFFFF"/>
                </a:solidFill>
              </a:rPr>
              <a:t>positivity</a:t>
            </a:r>
            <a:r>
              <a:rPr lang="de-DE" sz="1800" dirty="0">
                <a:solidFill>
                  <a:srgbClr val="FEFFFF"/>
                </a:solidFill>
              </a:rPr>
              <a:t> in </a:t>
            </a:r>
            <a:r>
              <a:rPr lang="de-DE" sz="1800" dirty="0" err="1">
                <a:solidFill>
                  <a:srgbClr val="FEFFFF"/>
                </a:solidFill>
              </a:rPr>
              <a:t>regards</a:t>
            </a:r>
            <a:r>
              <a:rPr lang="de-DE" sz="1800" dirty="0">
                <a:solidFill>
                  <a:srgbClr val="FEFFFF"/>
                </a:solidFill>
              </a:rPr>
              <a:t> </a:t>
            </a:r>
            <a:r>
              <a:rPr lang="de-DE" sz="1800" dirty="0" err="1">
                <a:solidFill>
                  <a:srgbClr val="FEFFFF"/>
                </a:solidFill>
              </a:rPr>
              <a:t>to</a:t>
            </a:r>
            <a:r>
              <a:rPr lang="de-DE" sz="1800" dirty="0">
                <a:solidFill>
                  <a:srgbClr val="FEFFFF"/>
                </a:solidFill>
              </a:rPr>
              <a:t> </a:t>
            </a:r>
            <a:r>
              <a:rPr lang="de-DE" sz="1800" dirty="0" err="1">
                <a:solidFill>
                  <a:srgbClr val="FEFFFF"/>
                </a:solidFill>
              </a:rPr>
              <a:t>the</a:t>
            </a:r>
            <a:r>
              <a:rPr lang="de-DE" sz="1800" dirty="0">
                <a:solidFill>
                  <a:srgbClr val="FEFFFF"/>
                </a:solidFill>
              </a:rPr>
              <a:t> EU</a:t>
            </a:r>
            <a:r>
              <a:rPr lang="en-US" sz="1800" dirty="0">
                <a:solidFill>
                  <a:srgbClr val="FEFFFF"/>
                </a:solidFill>
              </a:rPr>
              <a:t>​</a:t>
            </a:r>
          </a:p>
          <a:p>
            <a:pPr fontAlgn="base"/>
            <a:r>
              <a:rPr lang="de-DE" sz="1800" dirty="0">
                <a:solidFill>
                  <a:srgbClr val="FEFFFF"/>
                </a:solidFill>
              </a:rPr>
              <a:t>A </a:t>
            </a:r>
            <a:r>
              <a:rPr lang="de-DE" sz="1800" dirty="0" err="1">
                <a:solidFill>
                  <a:srgbClr val="FEFFFF"/>
                </a:solidFill>
              </a:rPr>
              <a:t>safe</a:t>
            </a:r>
            <a:r>
              <a:rPr lang="de-DE" sz="1800" dirty="0">
                <a:solidFill>
                  <a:srgbClr val="FEFFFF"/>
                </a:solidFill>
              </a:rPr>
              <a:t> and </a:t>
            </a:r>
            <a:r>
              <a:rPr lang="de-DE" sz="1800" dirty="0" err="1">
                <a:solidFill>
                  <a:srgbClr val="FEFFFF"/>
                </a:solidFill>
              </a:rPr>
              <a:t>secure</a:t>
            </a:r>
            <a:r>
              <a:rPr lang="de-DE" sz="1800" dirty="0">
                <a:solidFill>
                  <a:srgbClr val="FEFFFF"/>
                </a:solidFill>
              </a:rPr>
              <a:t> </a:t>
            </a:r>
            <a:r>
              <a:rPr lang="de-DE" sz="1800" dirty="0" err="1">
                <a:solidFill>
                  <a:srgbClr val="FEFFFF"/>
                </a:solidFill>
              </a:rPr>
              <a:t>future</a:t>
            </a:r>
            <a:r>
              <a:rPr lang="de-DE" sz="1800" dirty="0">
                <a:solidFill>
                  <a:srgbClr val="FEFFFF"/>
                </a:solidFill>
              </a:rPr>
              <a:t> – explicit </a:t>
            </a:r>
            <a:r>
              <a:rPr lang="de-DE" sz="1800" dirty="0" err="1">
                <a:solidFill>
                  <a:srgbClr val="FEFFFF"/>
                </a:solidFill>
              </a:rPr>
              <a:t>action</a:t>
            </a:r>
            <a:r>
              <a:rPr lang="de-DE" sz="1800" dirty="0">
                <a:solidFill>
                  <a:srgbClr val="FEFFFF"/>
                </a:solidFill>
              </a:rPr>
              <a:t> </a:t>
            </a:r>
            <a:r>
              <a:rPr lang="de-DE" sz="1800" dirty="0" err="1">
                <a:solidFill>
                  <a:srgbClr val="FEFFFF"/>
                </a:solidFill>
              </a:rPr>
              <a:t>against</a:t>
            </a:r>
            <a:r>
              <a:rPr lang="de-DE" sz="1800" dirty="0">
                <a:solidFill>
                  <a:srgbClr val="FEFFFF"/>
                </a:solidFill>
              </a:rPr>
              <a:t> Human </a:t>
            </a:r>
            <a:r>
              <a:rPr lang="de-DE" sz="1800" dirty="0" err="1">
                <a:solidFill>
                  <a:srgbClr val="FEFFFF"/>
                </a:solidFill>
              </a:rPr>
              <a:t>Right's</a:t>
            </a:r>
            <a:r>
              <a:rPr lang="de-DE" sz="1800" dirty="0">
                <a:solidFill>
                  <a:srgbClr val="FEFFFF"/>
                </a:solidFill>
              </a:rPr>
              <a:t> </a:t>
            </a:r>
            <a:r>
              <a:rPr lang="de-DE" sz="1800" dirty="0" err="1">
                <a:solidFill>
                  <a:srgbClr val="FEFFFF"/>
                </a:solidFill>
              </a:rPr>
              <a:t>violations</a:t>
            </a:r>
            <a:r>
              <a:rPr lang="de-DE" sz="1800" dirty="0">
                <a:solidFill>
                  <a:srgbClr val="FEFFFF"/>
                </a:solidFill>
              </a:rPr>
              <a:t> </a:t>
            </a:r>
            <a:r>
              <a:rPr lang="de-DE" sz="1800" dirty="0" err="1">
                <a:solidFill>
                  <a:srgbClr val="FEFFFF"/>
                </a:solidFill>
              </a:rPr>
              <a:t>or</a:t>
            </a:r>
            <a:r>
              <a:rPr lang="de-DE" sz="1800" dirty="0">
                <a:solidFill>
                  <a:srgbClr val="FEFFFF"/>
                </a:solidFill>
              </a:rPr>
              <a:t> </a:t>
            </a:r>
            <a:r>
              <a:rPr lang="de-DE" sz="1800" dirty="0" err="1">
                <a:solidFill>
                  <a:srgbClr val="FEFFFF"/>
                </a:solidFill>
              </a:rPr>
              <a:t>threats</a:t>
            </a:r>
            <a:r>
              <a:rPr lang="de-DE" sz="1800" dirty="0">
                <a:solidFill>
                  <a:srgbClr val="FEFFFF"/>
                </a:solidFill>
              </a:rPr>
              <a:t> </a:t>
            </a:r>
            <a:r>
              <a:rPr lang="de-DE" sz="1800" dirty="0" err="1">
                <a:solidFill>
                  <a:srgbClr val="FEFFFF"/>
                </a:solidFill>
              </a:rPr>
              <a:t>to</a:t>
            </a:r>
            <a:r>
              <a:rPr lang="de-DE" sz="1800" dirty="0">
                <a:solidFill>
                  <a:srgbClr val="FEFFFF"/>
                </a:solidFill>
              </a:rPr>
              <a:t>  </a:t>
            </a:r>
            <a:r>
              <a:rPr lang="de-DE" sz="1800" dirty="0" err="1">
                <a:solidFill>
                  <a:srgbClr val="FEFFFF"/>
                </a:solidFill>
              </a:rPr>
              <a:t>democracy</a:t>
            </a:r>
            <a:endParaRPr lang="en-US" sz="1800" dirty="0">
              <a:solidFill>
                <a:srgbClr val="FEFFFF"/>
              </a:solidFill>
            </a:endParaRPr>
          </a:p>
          <a:p>
            <a:endParaRPr lang="de-DE" sz="22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642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A86BE2-E0E2-4713-9B4D-AA9548BA2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en-US" sz="4800"/>
              <a:t>What ideas do we have for the EUSBSR?</a:t>
            </a:r>
            <a:endParaRPr lang="de-DE" sz="4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854DF1AB-F20E-42C1-AEDF-B655D5D45B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87051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8912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Breitbild</PresentationFormat>
  <Paragraphs>20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The Youth on the EUSBSR</vt:lpstr>
      <vt:lpstr>“Save the sea, increase prosperity, connect the region”</vt:lpstr>
      <vt:lpstr>What does the Youth want in the Baltic Region?</vt:lpstr>
      <vt:lpstr>What ideas do we have for the EUSBSR?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Youth on the EUSBSR</dc:title>
  <dc:creator>Fiona Morrison</dc:creator>
  <cp:lastModifiedBy>Fiona Morrison</cp:lastModifiedBy>
  <cp:revision>2</cp:revision>
  <dcterms:created xsi:type="dcterms:W3CDTF">2020-09-30T06:48:11Z</dcterms:created>
  <dcterms:modified xsi:type="dcterms:W3CDTF">2020-09-30T06:56:25Z</dcterms:modified>
</cp:coreProperties>
</file>